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B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4" autoAdjust="0"/>
    <p:restoredTop sz="88368" autoAdjust="0"/>
  </p:normalViewPr>
  <p:slideViewPr>
    <p:cSldViewPr>
      <p:cViewPr varScale="1">
        <p:scale>
          <a:sx n="73" d="100"/>
          <a:sy n="73" d="100"/>
        </p:scale>
        <p:origin x="1157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FE019-AE8E-4871-8D7D-57FE2BAA5A43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CE5E9-0DF0-458B-AB45-6F1F20C79C1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8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25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14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640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2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93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6477000" cy="685800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223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9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6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86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55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  <a:lumOff val="25000"/>
              </a:schemeClr>
            </a:gs>
            <a:gs pos="50000">
              <a:schemeClr val="tx1">
                <a:lumMod val="50000"/>
                <a:lumOff val="50000"/>
              </a:schemeClr>
            </a:gs>
            <a:gs pos="100000">
              <a:schemeClr val="tx1">
                <a:lumMod val="75000"/>
                <a:lumOff val="2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54B4E-85C8-4220-A331-232EA8BB3A9D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553FA-BEF6-4C2A-974C-D663F058A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3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/>
          </a:bodyPr>
          <a:lstStyle/>
          <a:p>
            <a:pPr algn="ctr" rtl="0"/>
            <a:r>
              <a:rPr lang="fr-FR" sz="3200" b="0" dirty="0">
                <a:latin typeface="Calibri" panose="020F0502020204030204" pitchFamily="34" charset="0"/>
              </a:rPr>
              <a:t>D</a:t>
            </a:r>
            <a:r>
              <a:rPr lang="fr-FR" sz="3200" b="0" i="0" u="none" strike="noStrike" dirty="0">
                <a:latin typeface="Calibri" panose="020F0502020204030204" pitchFamily="34" charset="0"/>
              </a:rPr>
              <a:t>iagramme arête de poisson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33400" y="3375124"/>
            <a:ext cx="7162800" cy="609600"/>
          </a:xfrm>
          <a:prstGeom prst="rightArrow">
            <a:avLst>
              <a:gd name="adj1" fmla="val 50000"/>
              <a:gd name="adj2" fmla="val 65672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7" idx="2"/>
          </p:cNvCxnSpPr>
          <p:nvPr/>
        </p:nvCxnSpPr>
        <p:spPr>
          <a:xfrm>
            <a:off x="6400800" y="1379560"/>
            <a:ext cx="762000" cy="210312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791200" y="769960"/>
            <a:ext cx="1219200" cy="609600"/>
          </a:xfrm>
          <a:prstGeom prst="roundRect">
            <a:avLst>
              <a:gd name="adj" fmla="val 4267"/>
            </a:avLst>
          </a:prstGeom>
          <a:gradFill>
            <a:gsLst>
              <a:gs pos="63000">
                <a:srgbClr val="BC2922"/>
              </a:gs>
              <a:gs pos="0">
                <a:srgbClr val="950F05"/>
              </a:gs>
              <a:gs pos="100000">
                <a:srgbClr val="F62222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Insérer</a:t>
            </a:r>
            <a:r>
              <a:rPr lang="en-US" sz="1600" dirty="0"/>
              <a:t> un </a:t>
            </a:r>
            <a:r>
              <a:rPr lang="en-US" sz="1600" dirty="0" err="1"/>
              <a:t>texte</a:t>
            </a:r>
            <a:endParaRPr lang="en-US" sz="1600" dirty="0"/>
          </a:p>
        </p:txBody>
      </p:sp>
      <p:sp>
        <p:nvSpPr>
          <p:cNvPr id="8" name="Rounded Rectangle 7"/>
          <p:cNvSpPr/>
          <p:nvPr/>
        </p:nvSpPr>
        <p:spPr>
          <a:xfrm>
            <a:off x="7700749" y="3124200"/>
            <a:ext cx="1219200" cy="1089124"/>
          </a:xfrm>
          <a:prstGeom prst="roundRect">
            <a:avLst>
              <a:gd name="adj" fmla="val 14830"/>
            </a:avLst>
          </a:prstGeom>
          <a:gradFill flip="none" rotWithShape="1">
            <a:gsLst>
              <a:gs pos="0">
                <a:srgbClr val="0888C0"/>
              </a:gs>
              <a:gs pos="100000">
                <a:srgbClr val="3DBCF5"/>
              </a:gs>
            </a:gsLst>
            <a:lin ang="16200000" scaled="1"/>
            <a:tileRect/>
          </a:gradFill>
          <a:ln w="1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err="1">
                <a:solidFill>
                  <a:schemeClr val="bg1"/>
                </a:solidFill>
              </a:rPr>
              <a:t>Insérer</a:t>
            </a:r>
            <a:r>
              <a:rPr lang="en-US" b="1" dirty="0">
                <a:solidFill>
                  <a:schemeClr val="bg1"/>
                </a:solidFill>
              </a:rPr>
              <a:t> un </a:t>
            </a:r>
            <a:r>
              <a:rPr lang="en-US" b="1" dirty="0" err="1">
                <a:solidFill>
                  <a:schemeClr val="bg1"/>
                </a:solidFill>
              </a:rPr>
              <a:t>texte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>
            <a:stCxn id="21" idx="2"/>
          </p:cNvCxnSpPr>
          <p:nvPr/>
        </p:nvCxnSpPr>
        <p:spPr>
          <a:xfrm>
            <a:off x="4152900" y="1379560"/>
            <a:ext cx="762000" cy="210312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543300" y="769960"/>
            <a:ext cx="1219200" cy="609600"/>
          </a:xfrm>
          <a:prstGeom prst="roundRect">
            <a:avLst>
              <a:gd name="adj" fmla="val 4267"/>
            </a:avLst>
          </a:prstGeom>
          <a:gradFill>
            <a:gsLst>
              <a:gs pos="63000">
                <a:srgbClr val="BC2922"/>
              </a:gs>
              <a:gs pos="0">
                <a:srgbClr val="950F05"/>
              </a:gs>
              <a:gs pos="100000">
                <a:srgbClr val="F62222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Insérer</a:t>
            </a:r>
            <a:r>
              <a:rPr lang="en-US" sz="1600" dirty="0"/>
              <a:t> un </a:t>
            </a:r>
            <a:r>
              <a:rPr lang="en-US" sz="1600" dirty="0" err="1"/>
              <a:t>texte</a:t>
            </a:r>
            <a:endParaRPr lang="en-US" sz="1600" dirty="0"/>
          </a:p>
        </p:txBody>
      </p:sp>
      <p:cxnSp>
        <p:nvCxnSpPr>
          <p:cNvPr id="23" name="Straight Arrow Connector 22"/>
          <p:cNvCxnSpPr>
            <a:stCxn id="24" idx="2"/>
          </p:cNvCxnSpPr>
          <p:nvPr/>
        </p:nvCxnSpPr>
        <p:spPr>
          <a:xfrm>
            <a:off x="1905000" y="1379560"/>
            <a:ext cx="762000" cy="210312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295400" y="769960"/>
            <a:ext cx="1219200" cy="609600"/>
          </a:xfrm>
          <a:prstGeom prst="roundRect">
            <a:avLst>
              <a:gd name="adj" fmla="val 4267"/>
            </a:avLst>
          </a:prstGeom>
          <a:gradFill>
            <a:gsLst>
              <a:gs pos="63000">
                <a:srgbClr val="BC2922"/>
              </a:gs>
              <a:gs pos="0">
                <a:srgbClr val="950F05"/>
              </a:gs>
              <a:gs pos="100000">
                <a:srgbClr val="F62222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Insérer</a:t>
            </a:r>
            <a:r>
              <a:rPr lang="en-US" sz="1600" dirty="0"/>
              <a:t> un </a:t>
            </a:r>
            <a:r>
              <a:rPr lang="en-US" sz="1600" dirty="0" err="1"/>
              <a:t>texte</a:t>
            </a:r>
            <a:endParaRPr lang="en-US" sz="1600" dirty="0"/>
          </a:p>
        </p:txBody>
      </p:sp>
      <p:cxnSp>
        <p:nvCxnSpPr>
          <p:cNvPr id="39" name="Straight Arrow Connector 38"/>
          <p:cNvCxnSpPr>
            <a:stCxn id="40" idx="0"/>
          </p:cNvCxnSpPr>
          <p:nvPr/>
        </p:nvCxnSpPr>
        <p:spPr>
          <a:xfrm flipV="1">
            <a:off x="1905000" y="3889188"/>
            <a:ext cx="762000" cy="2130612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1295400" y="6019800"/>
            <a:ext cx="1219200" cy="609600"/>
          </a:xfrm>
          <a:prstGeom prst="roundRect">
            <a:avLst>
              <a:gd name="adj" fmla="val 4267"/>
            </a:avLst>
          </a:prstGeom>
          <a:gradFill>
            <a:gsLst>
              <a:gs pos="63000">
                <a:srgbClr val="BC2922"/>
              </a:gs>
              <a:gs pos="0">
                <a:srgbClr val="950F05"/>
              </a:gs>
              <a:gs pos="100000">
                <a:srgbClr val="F62222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Insérer</a:t>
            </a:r>
            <a:r>
              <a:rPr lang="en-US" sz="1600" dirty="0"/>
              <a:t> un </a:t>
            </a:r>
            <a:r>
              <a:rPr lang="en-US" sz="1600" dirty="0" err="1"/>
              <a:t>texte</a:t>
            </a:r>
            <a:endParaRPr lang="en-US" sz="1600" dirty="0"/>
          </a:p>
        </p:txBody>
      </p:sp>
      <p:cxnSp>
        <p:nvCxnSpPr>
          <p:cNvPr id="41" name="Straight Arrow Connector 40"/>
          <p:cNvCxnSpPr>
            <a:stCxn id="42" idx="0"/>
          </p:cNvCxnSpPr>
          <p:nvPr/>
        </p:nvCxnSpPr>
        <p:spPr>
          <a:xfrm flipV="1">
            <a:off x="4114800" y="3889188"/>
            <a:ext cx="762000" cy="2130612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3505200" y="6019800"/>
            <a:ext cx="1219200" cy="609600"/>
          </a:xfrm>
          <a:prstGeom prst="roundRect">
            <a:avLst>
              <a:gd name="adj" fmla="val 4267"/>
            </a:avLst>
          </a:prstGeom>
          <a:gradFill>
            <a:gsLst>
              <a:gs pos="63000">
                <a:srgbClr val="BC2922"/>
              </a:gs>
              <a:gs pos="0">
                <a:srgbClr val="950F05"/>
              </a:gs>
              <a:gs pos="100000">
                <a:srgbClr val="F62222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Insérer</a:t>
            </a:r>
            <a:r>
              <a:rPr lang="en-US" sz="1600" dirty="0"/>
              <a:t> un </a:t>
            </a:r>
            <a:r>
              <a:rPr lang="en-US" sz="1600" dirty="0" err="1"/>
              <a:t>texte</a:t>
            </a:r>
            <a:endParaRPr lang="en-US" sz="1600" dirty="0"/>
          </a:p>
        </p:txBody>
      </p:sp>
      <p:cxnSp>
        <p:nvCxnSpPr>
          <p:cNvPr id="43" name="Straight Arrow Connector 42"/>
          <p:cNvCxnSpPr>
            <a:stCxn id="44" idx="0"/>
          </p:cNvCxnSpPr>
          <p:nvPr/>
        </p:nvCxnSpPr>
        <p:spPr>
          <a:xfrm flipV="1">
            <a:off x="6400800" y="3889188"/>
            <a:ext cx="762000" cy="2130612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5791200" y="6019800"/>
            <a:ext cx="1219200" cy="609600"/>
          </a:xfrm>
          <a:prstGeom prst="roundRect">
            <a:avLst>
              <a:gd name="adj" fmla="val 4267"/>
            </a:avLst>
          </a:prstGeom>
          <a:gradFill>
            <a:gsLst>
              <a:gs pos="63000">
                <a:srgbClr val="BC2922"/>
              </a:gs>
              <a:gs pos="0">
                <a:srgbClr val="950F05"/>
              </a:gs>
              <a:gs pos="100000">
                <a:srgbClr val="F62222"/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Insérer</a:t>
            </a:r>
            <a:r>
              <a:rPr lang="en-US" sz="1600" dirty="0"/>
              <a:t> un </a:t>
            </a:r>
            <a:r>
              <a:rPr lang="en-US" sz="1600" dirty="0" err="1"/>
              <a:t>texte</a:t>
            </a:r>
            <a:endParaRPr lang="en-US" sz="16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1524000" y="1676400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25104" y="1391480"/>
            <a:ext cx="14478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1371600" y="2980804"/>
            <a:ext cx="9525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28600" y="2819400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66" name="Straight Arrow Connector 65"/>
          <p:cNvCxnSpPr>
            <a:cxnSpLocks/>
            <a:stCxn id="69" idx="2"/>
          </p:cNvCxnSpPr>
          <p:nvPr/>
        </p:nvCxnSpPr>
        <p:spPr>
          <a:xfrm>
            <a:off x="1235862" y="2549099"/>
            <a:ext cx="611988" cy="420554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66724" y="2025879"/>
            <a:ext cx="133827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1382751" y="4733404"/>
            <a:ext cx="9525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39751" y="4572000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3" name="Straight Arrow Connector 82"/>
          <p:cNvCxnSpPr>
            <a:cxnSpLocks/>
            <a:stCxn id="84" idx="2"/>
          </p:cNvCxnSpPr>
          <p:nvPr/>
        </p:nvCxnSpPr>
        <p:spPr>
          <a:xfrm>
            <a:off x="1241438" y="4301699"/>
            <a:ext cx="617563" cy="420554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566724" y="3778479"/>
            <a:ext cx="1349427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6" name="Straight Arrow Connector 85"/>
          <p:cNvCxnSpPr/>
          <p:nvPr/>
        </p:nvCxnSpPr>
        <p:spPr>
          <a:xfrm>
            <a:off x="3238500" y="1685404"/>
            <a:ext cx="9525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2095500" y="1524000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88" name="Straight Arrow Connector 87"/>
          <p:cNvCxnSpPr>
            <a:cxnSpLocks/>
            <a:stCxn id="89" idx="0"/>
          </p:cNvCxnSpPr>
          <p:nvPr/>
        </p:nvCxnSpPr>
        <p:spPr>
          <a:xfrm flipV="1">
            <a:off x="3378844" y="1720561"/>
            <a:ext cx="354956" cy="302341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2731144" y="2022902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5540599" y="5662663"/>
            <a:ext cx="9525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4397599" y="5501259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8" name="Straight Arrow Connector 97"/>
          <p:cNvCxnSpPr/>
          <p:nvPr/>
        </p:nvCxnSpPr>
        <p:spPr>
          <a:xfrm>
            <a:off x="5781738" y="5261874"/>
            <a:ext cx="235111" cy="389638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4944034" y="4885876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08" name="Straight Arrow Connector 107"/>
          <p:cNvCxnSpPr/>
          <p:nvPr/>
        </p:nvCxnSpPr>
        <p:spPr>
          <a:xfrm>
            <a:off x="4218296" y="2950432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2819400" y="2665512"/>
            <a:ext cx="14478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12" name="Straight Arrow Connector 111"/>
          <p:cNvCxnSpPr/>
          <p:nvPr/>
        </p:nvCxnSpPr>
        <p:spPr>
          <a:xfrm>
            <a:off x="5497551" y="1620355"/>
            <a:ext cx="9525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4354551" y="1458951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14" name="Straight Arrow Connector 113"/>
          <p:cNvCxnSpPr/>
          <p:nvPr/>
        </p:nvCxnSpPr>
        <p:spPr>
          <a:xfrm flipV="1">
            <a:off x="5791200" y="1620356"/>
            <a:ext cx="247650" cy="361815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5078451" y="1873479"/>
            <a:ext cx="118484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5819543" y="2521672"/>
            <a:ext cx="9525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4676543" y="2360268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21" name="Straight Arrow Connector 120"/>
          <p:cNvCxnSpPr/>
          <p:nvPr/>
        </p:nvCxnSpPr>
        <p:spPr>
          <a:xfrm flipV="1">
            <a:off x="6113192" y="2521673"/>
            <a:ext cx="247650" cy="361815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5426344" y="2774796"/>
            <a:ext cx="12953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23" name="Straight Arrow Connector 122"/>
          <p:cNvCxnSpPr/>
          <p:nvPr/>
        </p:nvCxnSpPr>
        <p:spPr>
          <a:xfrm>
            <a:off x="1676400" y="5341467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277504" y="5056547"/>
            <a:ext cx="14478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25" name="Straight Arrow Connector 124"/>
          <p:cNvCxnSpPr/>
          <p:nvPr/>
        </p:nvCxnSpPr>
        <p:spPr>
          <a:xfrm>
            <a:off x="3768158" y="4229821"/>
            <a:ext cx="9525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2625158" y="4068417"/>
            <a:ext cx="1295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27" name="Straight Arrow Connector 126"/>
          <p:cNvCxnSpPr/>
          <p:nvPr/>
        </p:nvCxnSpPr>
        <p:spPr>
          <a:xfrm flipV="1">
            <a:off x="4061807" y="4229822"/>
            <a:ext cx="247650" cy="361815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/>
          <p:cNvSpPr txBox="1"/>
          <p:nvPr/>
        </p:nvSpPr>
        <p:spPr>
          <a:xfrm>
            <a:off x="3257482" y="4460643"/>
            <a:ext cx="122626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3956372" y="5095220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2468601" y="4918021"/>
            <a:ext cx="153667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31" name="Straight Arrow Connector 130"/>
          <p:cNvCxnSpPr/>
          <p:nvPr/>
        </p:nvCxnSpPr>
        <p:spPr>
          <a:xfrm>
            <a:off x="3768158" y="5634497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2280387" y="5457298"/>
            <a:ext cx="153667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35" name="Straight Arrow Connector 134"/>
          <p:cNvCxnSpPr/>
          <p:nvPr/>
        </p:nvCxnSpPr>
        <p:spPr>
          <a:xfrm>
            <a:off x="6583586" y="4161923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/>
          <p:cNvSpPr txBox="1"/>
          <p:nvPr/>
        </p:nvSpPr>
        <p:spPr>
          <a:xfrm>
            <a:off x="5017258" y="3984724"/>
            <a:ext cx="161523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37" name="Straight Arrow Connector 136"/>
          <p:cNvCxnSpPr/>
          <p:nvPr/>
        </p:nvCxnSpPr>
        <p:spPr>
          <a:xfrm>
            <a:off x="6361120" y="4698069"/>
            <a:ext cx="4572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4781482" y="4520870"/>
            <a:ext cx="162854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Insérer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le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texte</a:t>
            </a:r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</a:rPr>
              <a:t>ici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246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109</Words>
  <Application>Microsoft Office PowerPoint</Application>
  <PresentationFormat>Presentación en pantalla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Diagramme arête de poisson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 and Effect Diagram</dc:title>
  <dc:creator>Md Aminul Islam</dc:creator>
  <cp:lastModifiedBy>H1077</cp:lastModifiedBy>
  <cp:revision>12</cp:revision>
  <dcterms:created xsi:type="dcterms:W3CDTF">2012-12-18T09:55:39Z</dcterms:created>
  <dcterms:modified xsi:type="dcterms:W3CDTF">2023-08-16T17:21:19Z</dcterms:modified>
</cp:coreProperties>
</file>